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CB28B-87EA-E50B-AC0C-AF718417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F40B7A8-24F2-0E23-5753-BA721101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43CC-0F95-4703-A3AC-F31F8985EE85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9AF566-90DD-6698-8040-37A2C4AB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279EB1-6EA8-6C44-24A7-D5ABAA4B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12CB-641B-4542-83F2-A613047344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45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C8BED39-E38B-886D-AF2B-DE82E499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488CD2-2E0C-BFEF-56C9-A1D1B9061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DAB8B7-25E2-D6AC-83E6-100767A68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43CC-0F95-4703-A3AC-F31F8985EE85}" type="datetimeFigureOut">
              <a:rPr lang="nl-NL" smtClean="0"/>
              <a:t>30-1-2026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590CA7-88C6-C15C-21DD-095982EF2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601E9E-B54A-0667-8E11-783815F53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12CB-641B-4542-83F2-A613047344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38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9C4738-0961-D6DC-F337-E6EA0631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145CDE-9360-E3C5-77C9-B083D90238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4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DBFE72-690D-440E-ABFC-E46CEC1F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D4F5A2-C904-5486-4803-7D69EED8C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E3ECE8-125A-1B86-16FA-4F913888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DF48DB-1EEA-2BB1-A6D7-0ECEBD459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4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8E436E8-F313-3386-AB65-1D0232DA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E56C32-D571-2BD9-768B-01F8C4517E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3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F8653A3-3733-B372-CAC4-C0550FA0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EC9654-7EF7-B6A3-5EBB-C0A61B9D97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9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BB595E4-D1ED-5ECE-1332-BF35858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62479E-F5EE-8E6A-576B-D73D1F958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2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B79EA5A-48DA-B392-89FC-E3A6BFE5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126D76-E965-F6A6-D5CC-0130E8030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8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76C3A2-261F-1DA0-C5B4-91E2FC48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0FD69E-4C85-94B4-52DF-B38B03CA7E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77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2026-01-30T12:16:00Z</dcterms:created>
  <dcterms:modified xsi:type="dcterms:W3CDTF">2026-01-30T12:16:00Z</dcterms:modified>
</cp:coreProperties>
</file>